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52D5-BC58-8B45-902D-A518A67AC2D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19C18-17A5-F149-A130-4D8338AFE9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0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9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1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7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7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1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10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3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3B05-99CF-F743-B9BE-7734605567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0704" y="493678"/>
            <a:ext cx="398722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Rules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Game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50389" y="5801052"/>
            <a:ext cx="812498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Let‘s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see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energy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level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can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reach</a:t>
            </a:r>
            <a:r>
              <a:rPr lang="de-A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!</a:t>
            </a:r>
          </a:p>
        </p:txBody>
      </p:sp>
      <p:pic>
        <p:nvPicPr>
          <p:cNvPr id="2" name="Picture 1" descr="Example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6" y="1640750"/>
            <a:ext cx="4577191" cy="3234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3182" y="1406465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7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questions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,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each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with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4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answers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to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choose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from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(A, B, C, D).</a:t>
            </a:r>
            <a:endParaRPr lang="de-AT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182" y="253657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Mark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answer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on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answer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sheet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before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timer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ends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.</a:t>
            </a:r>
            <a:endParaRPr lang="de-AT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182" y="3682159"/>
            <a:ext cx="304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will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then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reveal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correct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answer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182" y="452242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If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have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answered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correctly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may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tick off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next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energy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level</a:t>
            </a:r>
            <a:r>
              <a:rPr lang="de-AT" sz="2000" dirty="0" smtClean="0">
                <a:solidFill>
                  <a:schemeClr val="tx2"/>
                </a:solidFill>
                <a:latin typeface="Avenir Book"/>
                <a:cs typeface="Avenir Book"/>
              </a:rPr>
              <a:t>.</a:t>
            </a:r>
          </a:p>
        </p:txBody>
      </p:sp>
      <p:pic>
        <p:nvPicPr>
          <p:cNvPr id="3" name="Picture 2" descr="answersheet_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18" y="941634"/>
            <a:ext cx="3248085" cy="459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405764" y="138398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8581" y="436756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45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8900" y="2105575"/>
            <a:ext cx="6223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energy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level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did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4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reach</a:t>
            </a:r>
            <a:r>
              <a:rPr lang="de-AT" sz="4800" dirty="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48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0444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44355" y="2266668"/>
            <a:ext cx="4174193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AT" sz="9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Ready</a:t>
            </a:r>
            <a:r>
              <a:rPr lang="de-AT" sz="9600" dirty="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9600" y="3276600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351348" y="2266644"/>
            <a:ext cx="4267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9600" dirty="0" smtClean="0">
                <a:solidFill>
                  <a:schemeClr val="tx2"/>
                </a:solidFill>
                <a:latin typeface="Avenir Book"/>
                <a:cs typeface="Avenir Book"/>
              </a:rPr>
              <a:t>Set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51348" y="2267308"/>
            <a:ext cx="4267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9600" dirty="0" smtClean="0">
                <a:solidFill>
                  <a:schemeClr val="tx2"/>
                </a:solidFill>
                <a:latin typeface="Avenir Book"/>
                <a:cs typeface="Avenir Book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7996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330" y="462471"/>
            <a:ext cx="4060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particle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is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mediator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trong </a:t>
            </a:r>
            <a:r>
              <a:rPr lang="de-AT" sz="3600" dirty="0" err="1">
                <a:solidFill>
                  <a:schemeClr val="tx2"/>
                </a:solidFill>
                <a:latin typeface="Avenir Book"/>
                <a:cs typeface="Avenir Book"/>
              </a:rPr>
              <a:t>f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orce</a:t>
            </a:r>
            <a:r>
              <a:rPr lang="de-AT" sz="3600" dirty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</a:p>
          <a:p>
            <a:pPr algn="ctr"/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8620">
            <a:off x="4211876" y="1166445"/>
            <a:ext cx="4834440" cy="320869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9871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A.  </a:t>
            </a:r>
            <a:r>
              <a:rPr lang="en-US" sz="2200" dirty="0" err="1" smtClean="0">
                <a:solidFill>
                  <a:schemeClr val="tx2"/>
                </a:solidFill>
                <a:latin typeface="Avenir Book"/>
                <a:cs typeface="Avenir Book"/>
              </a:rPr>
              <a:t>Neutralino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85447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Z boson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5447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Quark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1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0007" y="5809281"/>
            <a:ext cx="3627572" cy="718459"/>
            <a:chOff x="1260007" y="5809281"/>
            <a:chExt cx="3627572" cy="718459"/>
          </a:xfrm>
        </p:grpSpPr>
        <p:sp>
          <p:nvSpPr>
            <p:cNvPr id="17" name="Rounded Rectangle 16"/>
            <p:cNvSpPr/>
            <p:nvPr/>
          </p:nvSpPr>
          <p:spPr>
            <a:xfrm>
              <a:off x="1260007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9871" y="5959791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C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Gluon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76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329" y="338853"/>
            <a:ext cx="6555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How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much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our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universe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matter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or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energy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know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nothing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about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085447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13 %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2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32.8 %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61306" y="5012156"/>
            <a:ext cx="3627572" cy="718459"/>
            <a:chOff x="4961306" y="5012156"/>
            <a:chExt cx="3627572" cy="718459"/>
          </a:xfrm>
        </p:grpSpPr>
        <p:sp>
          <p:nvSpPr>
            <p:cNvPr id="19" name="Rounded Rectangle 18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85447" y="5148022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7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5 %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048" y="2523640"/>
            <a:ext cx="4494830" cy="22474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96546" y="2387172"/>
            <a:ext cx="4592332" cy="1827084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ArchUp">
              <a:avLst>
                <a:gd name="adj" fmla="val 11027433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14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Planck Telescope map of the </a:t>
            </a:r>
            <a:r>
              <a:rPr lang="en-US" sz="14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universe, ESA</a:t>
            </a:r>
            <a:endParaRPr lang="en-US" sz="140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260007" y="5012156"/>
            <a:ext cx="3627572" cy="718459"/>
            <a:chOff x="1260007" y="5012156"/>
            <a:chExt cx="3627572" cy="718459"/>
          </a:xfrm>
        </p:grpSpPr>
        <p:sp>
          <p:nvSpPr>
            <p:cNvPr id="37" name="Rounded Rectangle 36"/>
            <p:cNvSpPr/>
            <p:nvPr/>
          </p:nvSpPr>
          <p:spPr>
            <a:xfrm>
              <a:off x="1260007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59871" y="5148022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A.  95.1 %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470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11790"/>
            <a:ext cx="5496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What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power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consumption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LHC? 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The same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...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3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4367" y="4979288"/>
            <a:ext cx="28546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A small village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(5000 people)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2102" y="5787857"/>
            <a:ext cx="32472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Switzerland 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(8M people)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61306" y="5778380"/>
            <a:ext cx="3627572" cy="749360"/>
            <a:chOff x="4961306" y="5778380"/>
            <a:chExt cx="3627572" cy="749360"/>
          </a:xfrm>
        </p:grpSpPr>
        <p:sp>
          <p:nvSpPr>
            <p:cNvPr id="32" name="Rounded Rectangle 31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96470" y="5778380"/>
              <a:ext cx="289584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France </a:t>
              </a:r>
            </a:p>
            <a:p>
              <a:pPr algn="ctr"/>
              <a:r>
                <a:rPr lang="en-US" sz="20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(66M people)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1306" y="4984929"/>
            <a:ext cx="3627572" cy="745686"/>
            <a:chOff x="4961306" y="4984929"/>
            <a:chExt cx="3627572" cy="745686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58872" y="4984929"/>
              <a:ext cx="311348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All households in Geneva canton (500,000 people)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7" name="Picture 6" descr="LHC_and_mountains-0503019-1-n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0" y="1933579"/>
            <a:ext cx="4006026" cy="26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143" y="544047"/>
            <a:ext cx="42066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What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does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Higgs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field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do?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4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085447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4367" y="4978747"/>
            <a:ext cx="28546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Explain gravitational waves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0552" y="4984388"/>
            <a:ext cx="23032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Solve the origin of dark matter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8182" y="5772198"/>
            <a:ext cx="28546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Solve the origin of the Big Bang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05" y="1919082"/>
            <a:ext cx="4080644" cy="27252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61306" y="5777839"/>
            <a:ext cx="3627572" cy="769441"/>
            <a:chOff x="4961306" y="5777839"/>
            <a:chExt cx="3627572" cy="769441"/>
          </a:xfrm>
        </p:grpSpPr>
        <p:sp>
          <p:nvSpPr>
            <p:cNvPr id="20" name="Rounded Rectangle 19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93031" y="5777839"/>
              <a:ext cx="2303218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Solve the origin of mass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51173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bu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11" y="1466954"/>
            <a:ext cx="4903352" cy="4903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1302" y="190210"/>
            <a:ext cx="6955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of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following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inventions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was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driven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by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particle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physics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research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CERN?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5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9871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359871" y="5144142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A. Touch screens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65919" y="5012156"/>
            <a:ext cx="3788944" cy="718459"/>
            <a:chOff x="4961306" y="5809281"/>
            <a:chExt cx="3788944" cy="718459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0834" y="5938054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The World Wide Web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44751" y="5961151"/>
            <a:ext cx="2611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PET scanners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56693" y="5803355"/>
            <a:ext cx="3793557" cy="718459"/>
            <a:chOff x="4961306" y="4679562"/>
            <a:chExt cx="3793557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4961306" y="4679562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5447" y="4809502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D. All of the above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694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340" y="139479"/>
            <a:ext cx="8889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During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a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long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run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,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where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proton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beams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might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circulate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for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up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to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10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hours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,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how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far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will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these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protons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have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travelled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(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assuming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they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have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not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interacted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)?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6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7021" y="5009524"/>
            <a:ext cx="312431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The distance from CERN to the sun and back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085447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5786" y="5795384"/>
            <a:ext cx="321303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The distance from CERN to the </a:t>
            </a:r>
            <a:r>
              <a:rPr lang="en-US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centre</a:t>
            </a:r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 of Geneva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14655" y="5783844"/>
            <a:ext cx="33940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venir Book"/>
                <a:cs typeface="Avenir Book"/>
              </a:rPr>
              <a:t>The distance around the circumference of the Earth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61306" y="4997983"/>
            <a:ext cx="3627572" cy="732632"/>
            <a:chOff x="4961306" y="4997983"/>
            <a:chExt cx="3627572" cy="732632"/>
          </a:xfrm>
        </p:grpSpPr>
        <p:sp>
          <p:nvSpPr>
            <p:cNvPr id="18" name="Rounded Rectangle 17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49564" y="4997983"/>
              <a:ext cx="312432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The distance from CERN to Neptune and back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91" y="2510272"/>
            <a:ext cx="3198574" cy="21340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087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50" y="1123802"/>
            <a:ext cx="3348995" cy="3348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996" y="356030"/>
            <a:ext cx="5133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Which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is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the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most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common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elementary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particle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in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your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lang="de-AT" sz="3600" dirty="0" err="1" smtClean="0">
                <a:solidFill>
                  <a:schemeClr val="tx2"/>
                </a:solidFill>
                <a:latin typeface="Avenir Book"/>
                <a:cs typeface="Avenir Book"/>
              </a:rPr>
              <a:t>body</a:t>
            </a:r>
            <a:r>
              <a:rPr lang="de-AT" sz="3600" dirty="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endParaRPr lang="en-US" sz="3600" dirty="0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7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59871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Electron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85447" y="5159260"/>
            <a:ext cx="366941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Down quark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85447" y="5944402"/>
            <a:ext cx="350343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Bottom quark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60007" y="5012156"/>
            <a:ext cx="3627572" cy="718459"/>
            <a:chOff x="1260007" y="5012156"/>
            <a:chExt cx="3627572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1260007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59871" y="5159260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A. Up quark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2998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Bildschirmpräsentation (4:3)</PresentationFormat>
  <Paragraphs>79</Paragraphs>
  <Slides>10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SimSun</vt:lpstr>
      <vt:lpstr>Arial</vt:lpstr>
      <vt:lpstr>Avenir Book</vt:lpstr>
      <vt:lpstr>Calibri</vt:lpstr>
      <vt:lpstr>Zapf Dingbats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University College London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Leney</dc:creator>
  <cp:lastModifiedBy>Uta Bilow</cp:lastModifiedBy>
  <cp:revision>35</cp:revision>
  <cp:lastPrinted>2016-12-14T14:24:57Z</cp:lastPrinted>
  <dcterms:created xsi:type="dcterms:W3CDTF">2016-12-14T09:13:16Z</dcterms:created>
  <dcterms:modified xsi:type="dcterms:W3CDTF">2017-01-31T12:50:51Z</dcterms:modified>
</cp:coreProperties>
</file>